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SACK HAZ\SEMG acoruña\02_presentacionppt\portada-presentacion-ppt-com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ISACK HAZ\SEMG acoruña\02_presentacionppt\titulo-presentacion-ppt-blan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3 Marcador de texto"/>
          <p:cNvSpPr txBox="1">
            <a:spLocks/>
          </p:cNvSpPr>
          <p:nvPr/>
        </p:nvSpPr>
        <p:spPr>
          <a:xfrm>
            <a:off x="827584" y="2492896"/>
            <a:ext cx="5857875" cy="26431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Título de la presentación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Nombre del ponente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ISACK HAZ\SEMG acoruña\02_presentacionppt\interior-presentacion-ppt-blan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4</cp:revision>
  <dcterms:created xsi:type="dcterms:W3CDTF">2015-01-28T09:25:26Z</dcterms:created>
  <dcterms:modified xsi:type="dcterms:W3CDTF">2015-01-28T10:12:51Z</dcterms:modified>
</cp:coreProperties>
</file>